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5EE75-030E-D183-E4AA-02B7026C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videogame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7CD2-C16F-8477-4974-A8A9C415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66" y="148187"/>
            <a:ext cx="2239953" cy="2941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63B248-5362-9212-2A51-C6091040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69" y="148187"/>
            <a:ext cx="3297928" cy="294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49E0C8-C32E-6466-7307-1B531357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2" y="148187"/>
            <a:ext cx="2854238" cy="29415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513372-C8B9-7E16-FE9A-519238DC3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3429000"/>
            <a:ext cx="2854237" cy="26084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0D3B765-BEE2-88C2-34CB-1D2B69907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91" y="3429000"/>
            <a:ext cx="3824018" cy="254803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21601D-AA76-42BE-A57F-8C12B0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384260"/>
            <a:ext cx="3264871" cy="2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  <p:pic>
        <p:nvPicPr>
          <p:cNvPr id="4" name="Grafik 3" descr="Ein Bild, das Puppe, Spielzeug, Cartoon, Figur enthält.&#10;&#10;Automatisch generierte Beschreibung">
            <a:extLst>
              <a:ext uri="{FF2B5EF4-FFF2-40B4-BE49-F238E27FC236}">
                <a16:creationId xmlns:a16="http://schemas.microsoft.com/office/drawing/2014/main" id="{6DB0F636-DFC4-8464-0BB5-CCCB88CD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r="15234" b="4076"/>
          <a:stretch/>
        </p:blipFill>
        <p:spPr>
          <a:xfrm>
            <a:off x="8570959" y="3486118"/>
            <a:ext cx="3164630" cy="2712899"/>
          </a:xfrm>
          <a:prstGeom prst="rect">
            <a:avLst/>
          </a:prstGeom>
        </p:spPr>
      </p:pic>
      <p:pic>
        <p:nvPicPr>
          <p:cNvPr id="6" name="Grafik 5" descr="Ein Bild, das Im Haus, Inneneinrichtung, Wand, Mobiliar enthält.&#10;&#10;Automatisch generierte Beschreibung">
            <a:extLst>
              <a:ext uri="{FF2B5EF4-FFF2-40B4-BE49-F238E27FC236}">
                <a16:creationId xmlns:a16="http://schemas.microsoft.com/office/drawing/2014/main" id="{CDBD6FC7-0041-CC57-BA6A-5007CFDD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2254762"/>
            <a:ext cx="4232500" cy="3632788"/>
          </a:xfrm>
          <a:prstGeom prst="rect">
            <a:avLst/>
          </a:prstGeom>
        </p:spPr>
      </p:pic>
      <p:pic>
        <p:nvPicPr>
          <p:cNvPr id="12" name="Grafik 11" descr="Ein Bild, das Stilllebenfotografie enthält.&#10;&#10;Automatisch generierte Beschreibung">
            <a:extLst>
              <a:ext uri="{FF2B5EF4-FFF2-40B4-BE49-F238E27FC236}">
                <a16:creationId xmlns:a16="http://schemas.microsoft.com/office/drawing/2014/main" id="{32B065EF-7633-3463-40A4-6AAF5CB2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0612" r="3961"/>
          <a:stretch/>
        </p:blipFill>
        <p:spPr>
          <a:xfrm>
            <a:off x="3742034" y="372574"/>
            <a:ext cx="4232501" cy="1231378"/>
          </a:xfrm>
          <a:prstGeom prst="rect">
            <a:avLst/>
          </a:prstGeom>
        </p:spPr>
      </p:pic>
      <p:pic>
        <p:nvPicPr>
          <p:cNvPr id="18" name="Grafik 17" descr="Ein Bild, das weiß, Kunst enthält.&#10;&#10;Automatisch generierte Beschreibung">
            <a:extLst>
              <a:ext uri="{FF2B5EF4-FFF2-40B4-BE49-F238E27FC236}">
                <a16:creationId xmlns:a16="http://schemas.microsoft.com/office/drawing/2014/main" id="{489D0859-B952-4E6D-20EB-B4966A18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/>
          <a:stretch/>
        </p:blipFill>
        <p:spPr>
          <a:xfrm rot="5400000">
            <a:off x="4310067" y="714354"/>
            <a:ext cx="336148" cy="1472215"/>
          </a:xfrm>
          <a:prstGeom prst="rect">
            <a:avLst/>
          </a:prstGeom>
        </p:spPr>
      </p:pic>
      <p:pic>
        <p:nvPicPr>
          <p:cNvPr id="20" name="Grafik 19" descr="Ein Bild, das Mobiliar, Bett, Im Haus, Vorhang enthält.&#10;&#10;Automatisch generierte Beschreibung">
            <a:extLst>
              <a:ext uri="{FF2B5EF4-FFF2-40B4-BE49-F238E27FC236}">
                <a16:creationId xmlns:a16="http://schemas.microsoft.com/office/drawing/2014/main" id="{17DD2E94-92A9-C33D-5BEC-347085D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4669075"/>
            <a:ext cx="1376876" cy="1218475"/>
          </a:xfrm>
          <a:prstGeom prst="rect">
            <a:avLst/>
          </a:prstGeom>
        </p:spPr>
      </p:pic>
      <p:pic>
        <p:nvPicPr>
          <p:cNvPr id="22" name="Grafik 21" descr="Ein Bild, das Cartoon, Statue, Kunst, Kleid enthält.&#10;&#10;Automatisch generierte Beschreibung">
            <a:extLst>
              <a:ext uri="{FF2B5EF4-FFF2-40B4-BE49-F238E27FC236}">
                <a16:creationId xmlns:a16="http://schemas.microsoft.com/office/drawing/2014/main" id="{1C65A432-EBB6-5738-9C0C-588A26ED8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59" y="4961770"/>
            <a:ext cx="997570" cy="1237247"/>
          </a:xfrm>
          <a:prstGeom prst="rect">
            <a:avLst/>
          </a:prstGeom>
        </p:spPr>
      </p:pic>
      <p:pic>
        <p:nvPicPr>
          <p:cNvPr id="24" name="Grafik 23" descr="Ein Bild, das Schlüssel enthält.&#10;&#10;Automatisch generierte Beschreibung">
            <a:extLst>
              <a:ext uri="{FF2B5EF4-FFF2-40B4-BE49-F238E27FC236}">
                <a16:creationId xmlns:a16="http://schemas.microsoft.com/office/drawing/2014/main" id="{86B54785-25E4-155E-FE5B-77A45E117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21"/>
          <a:stretch/>
        </p:blipFill>
        <p:spPr>
          <a:xfrm>
            <a:off x="165153" y="3558208"/>
            <a:ext cx="3332138" cy="2645366"/>
          </a:xfrm>
          <a:prstGeom prst="rect">
            <a:avLst/>
          </a:prstGeom>
        </p:spPr>
      </p:pic>
      <p:pic>
        <p:nvPicPr>
          <p:cNvPr id="8" name="Grafik 7" descr="Ein Bild, das Kreis, Metallwaren, Schlüssel, Schwarzweiß enthält.&#10;&#10;Automatisch generierte Beschreibung">
            <a:extLst>
              <a:ext uri="{FF2B5EF4-FFF2-40B4-BE49-F238E27FC236}">
                <a16:creationId xmlns:a16="http://schemas.microsoft.com/office/drawing/2014/main" id="{0653EFBC-B9E7-8A40-D071-D422FFE92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" y="4980826"/>
            <a:ext cx="1763601" cy="1218191"/>
          </a:xfrm>
          <a:prstGeom prst="rect">
            <a:avLst/>
          </a:prstGeom>
        </p:spPr>
      </p:pic>
      <p:pic>
        <p:nvPicPr>
          <p:cNvPr id="10" name="Grafik 9" descr="Ein Bild, das Im Haus, Buch, Regale, Wand enthält.&#10;&#10;Automatisch generierte Beschreibung">
            <a:extLst>
              <a:ext uri="{FF2B5EF4-FFF2-40B4-BE49-F238E27FC236}">
                <a16:creationId xmlns:a16="http://schemas.microsoft.com/office/drawing/2014/main" id="{A53DAEDE-EA0A-B687-94B1-9A5E5E649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4851" b="4071"/>
          <a:stretch/>
        </p:blipFill>
        <p:spPr>
          <a:xfrm>
            <a:off x="8160774" y="372574"/>
            <a:ext cx="3738742" cy="2985365"/>
          </a:xfrm>
          <a:prstGeom prst="rect">
            <a:avLst/>
          </a:prstGeom>
        </p:spPr>
      </p:pic>
      <p:pic>
        <p:nvPicPr>
          <p:cNvPr id="14" name="Grafik 13" descr="Ein Bild, das Zylinder enthält.&#10;&#10;Automatisch generierte Beschreibung">
            <a:extLst>
              <a:ext uri="{FF2B5EF4-FFF2-40B4-BE49-F238E27FC236}">
                <a16:creationId xmlns:a16="http://schemas.microsoft.com/office/drawing/2014/main" id="{9F8FC3FE-6552-6B0D-B455-1F5B50E3F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2194096"/>
            <a:ext cx="1066374" cy="1177786"/>
          </a:xfrm>
          <a:prstGeom prst="rect">
            <a:avLst/>
          </a:prstGeom>
        </p:spPr>
      </p:pic>
      <p:pic>
        <p:nvPicPr>
          <p:cNvPr id="26" name="Grafik 25" descr="Ein Bild, das Kleidung, Mantel, Kostümdesign, Mode enthält.&#10;&#10;Automatisch generierte Beschreibung">
            <a:extLst>
              <a:ext uri="{FF2B5EF4-FFF2-40B4-BE49-F238E27FC236}">
                <a16:creationId xmlns:a16="http://schemas.microsoft.com/office/drawing/2014/main" id="{DFB6DA46-4DF4-F516-1057-AC13CA3143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25604"/>
          <a:stretch/>
        </p:blipFill>
        <p:spPr>
          <a:xfrm>
            <a:off x="121250" y="372574"/>
            <a:ext cx="3405294" cy="2612622"/>
          </a:xfrm>
          <a:prstGeom prst="rect">
            <a:avLst/>
          </a:prstGeom>
        </p:spPr>
      </p:pic>
      <p:pic>
        <p:nvPicPr>
          <p:cNvPr id="28" name="Grafik 27" descr="Ein Bild, das Kleidung, Mantel, Statue, Robe enthält.&#10;&#10;Automatisch generierte Beschreibung">
            <a:extLst>
              <a:ext uri="{FF2B5EF4-FFF2-40B4-BE49-F238E27FC236}">
                <a16:creationId xmlns:a16="http://schemas.microsoft.com/office/drawing/2014/main" id="{900D024F-28A7-91DA-04FC-EE7197D55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" y="1407659"/>
            <a:ext cx="1264842" cy="15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7A729-DFC0-8428-7EAD-81A5028D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18</Words>
  <Application>Microsoft Office PowerPoint</Application>
  <PresentationFormat>Breitbild</PresentationFormat>
  <Paragraphs>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Schiefer</vt:lpstr>
      <vt:lpstr>Project Exit</vt:lpstr>
      <vt:lpstr>Hendrik Wendt</vt:lpstr>
      <vt:lpstr>Jonas Beck</vt:lpstr>
      <vt:lpstr>Jasmin Smyczek</vt:lpstr>
      <vt:lpstr>Franziska Melzl</vt:lpstr>
      <vt:lpstr>Lena Weilandt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stjasmyc</cp:lastModifiedBy>
  <cp:revision>6</cp:revision>
  <dcterms:created xsi:type="dcterms:W3CDTF">2025-01-11T10:00:38Z</dcterms:created>
  <dcterms:modified xsi:type="dcterms:W3CDTF">2025-01-12T16:49:32Z</dcterms:modified>
</cp:coreProperties>
</file>